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7E0B3F6-B088-4C74-9C7B-216D3504AB7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18EA-0754-43B3-8E24-D0D135EAF32A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17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B3F6-B088-4C74-9C7B-216D3504AB7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18EA-0754-43B3-8E24-D0D135EAF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7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B3F6-B088-4C74-9C7B-216D3504AB7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18EA-0754-43B3-8E24-D0D135EAF32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0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B3F6-B088-4C74-9C7B-216D3504AB7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18EA-0754-43B3-8E24-D0D135EAF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0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B3F6-B088-4C74-9C7B-216D3504AB7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18EA-0754-43B3-8E24-D0D135EAF32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527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B3F6-B088-4C74-9C7B-216D3504AB7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18EA-0754-43B3-8E24-D0D135EAF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1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B3F6-B088-4C74-9C7B-216D3504AB7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18EA-0754-43B3-8E24-D0D135EAF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2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B3F6-B088-4C74-9C7B-216D3504AB7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18EA-0754-43B3-8E24-D0D135EAF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5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B3F6-B088-4C74-9C7B-216D3504AB7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18EA-0754-43B3-8E24-D0D135EAF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4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B3F6-B088-4C74-9C7B-216D3504AB7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18EA-0754-43B3-8E24-D0D135EAF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7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B3F6-B088-4C74-9C7B-216D3504AB7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18EA-0754-43B3-8E24-D0D135EAF32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01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7E0B3F6-B088-4C74-9C7B-216D3504AB71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F5718EA-0754-43B3-8E24-D0D135EAF32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77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Smooth Vs Skeletal Muscle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What causes the initial stimulus?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7"/>
            <a:ext cx="4754880" cy="176387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Neurotransmitter at the Neuromuscular Junction	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6"/>
            <a:ext cx="4754880" cy="176387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Nerve stimulation- Neurotransmitter, hormonal stimulation, stretch of the fiber, chemical change in environment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3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Number of types of receptor proteins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7"/>
            <a:ext cx="4754880" cy="10552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Few	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7"/>
            <a:ext cx="4754880" cy="105521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Greater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4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Junction organization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7"/>
            <a:ext cx="4754880" cy="222107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Organized Neuromuscular Junction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6"/>
            <a:ext cx="4754880" cy="222107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Diffuse Junction with Varicosities that contain neurotransmitters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Contact Junctions for Multi-Unit type smooth muscle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2" t="18352" r="25637" b="28242"/>
          <a:stretch/>
        </p:blipFill>
        <p:spPr>
          <a:xfrm>
            <a:off x="2052828" y="3817620"/>
            <a:ext cx="3208302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0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Responsible for action potential	 (which cation)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6"/>
            <a:ext cx="4754880" cy="26554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Sodium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6"/>
            <a:ext cx="4754880" cy="26554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Calcium- more Ca voltage gated channels than Na voltage gated channels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They open slower and longer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7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Invaginations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7"/>
            <a:ext cx="4754880" cy="121523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T- Tubule	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6"/>
            <a:ext cx="4754880" cy="121523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Caveolae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o.quizlet.com/i/G2xu3IE2ZScTTIDhe_DRDg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05" y="3497897"/>
            <a:ext cx="3113405" cy="317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4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Contraction in Muscles stimulated by increase 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7"/>
            <a:ext cx="4754880" cy="121523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Calcium	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6"/>
            <a:ext cx="4754880" cy="121523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Calcium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8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Calcium enters cell from Extracellular space via what channel?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6"/>
            <a:ext cx="4754880" cy="171815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DHP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6"/>
            <a:ext cx="4754880" cy="17181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Voltage gated Calcium channels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Store operated Ca Channels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9437"/>
          <a:stretch/>
        </p:blipFill>
        <p:spPr>
          <a:xfrm>
            <a:off x="2125980" y="3269180"/>
            <a:ext cx="3653028" cy="41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1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Calcium enters cell from Extracellular space via what channel?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6"/>
            <a:ext cx="4754880" cy="171815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DHP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6"/>
            <a:ext cx="4754880" cy="17181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Voltage gated Calcium channels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Store operated Ca Channels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39368" y="377220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Is this necessary for contraction?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039368" y="5315107"/>
            <a:ext cx="4754880" cy="9485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37160" tIns="45720" rIns="13716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2300" b="0" kern="1200" cap="none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</a:rPr>
              <a:t>No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006128" y="5315106"/>
            <a:ext cx="4754880" cy="9485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37160" tIns="45720" rIns="13716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</a:rPr>
              <a:t>Yes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5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Calcium enters the cell from the SR via what channels?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6"/>
            <a:ext cx="4754880" cy="171815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RYR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6"/>
            <a:ext cx="4754880" cy="17181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Calcium induced Calcium released channel or IP3 mediated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25980" y="3269180"/>
            <a:ext cx="3653028" cy="4137460"/>
            <a:chOff x="2125980" y="3269180"/>
            <a:chExt cx="3653028" cy="41374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39437"/>
            <a:stretch/>
          </p:blipFill>
          <p:spPr>
            <a:xfrm>
              <a:off x="2125980" y="3269180"/>
              <a:ext cx="3653028" cy="413746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3931920" y="5875020"/>
              <a:ext cx="480060" cy="25146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696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Calcium binds to what proteins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6"/>
            <a:ext cx="4754880" cy="171815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Troponin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6"/>
            <a:ext cx="4754880" cy="17181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Calmodulin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Nervous System	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7"/>
            <a:ext cx="4754880" cy="8229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Somatic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7"/>
            <a:ext cx="4754880" cy="8229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Autonomic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888" y="3086218"/>
            <a:ext cx="6095999" cy="3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2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What about the protein/ calcium binding allows for cross bridge cycling?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6"/>
            <a:ext cx="4754880" cy="171815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Troponin causes Tropomyosin to move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6"/>
            <a:ext cx="4754880" cy="17181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Calmodulin binds to Myosin Light Chain Kinase which can now phosphorylate the light chain of myosin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813" t="40625" r="33426" b="29062"/>
          <a:stretch/>
        </p:blipFill>
        <p:spPr>
          <a:xfrm>
            <a:off x="3127247" y="3952348"/>
            <a:ext cx="5303521" cy="22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2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Do you need ATP?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6"/>
            <a:ext cx="4754880" cy="171815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Yes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6"/>
            <a:ext cx="4754880" cy="17181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Yes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0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What stops contractions?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6"/>
            <a:ext cx="4754880" cy="171815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Fall in Calcium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6"/>
            <a:ext cx="4754880" cy="17181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Fall in Calcium and Myosin Light Chain Phosphatase (Split in Phosphate from the regulatory light chain)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3924"/>
          <a:stretch/>
        </p:blipFill>
        <p:spPr>
          <a:xfrm>
            <a:off x="3086100" y="1523999"/>
            <a:ext cx="2904788" cy="509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Can Contraction Continue if Calcium is Removed?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6"/>
            <a:ext cx="4754880" cy="171815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No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6"/>
            <a:ext cx="4754880" cy="17181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Yes – if there is no phosphatase enzyme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“Latch Phenomenon”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0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What removes Calcium from the cell?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6"/>
            <a:ext cx="4754880" cy="219821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Na/Ca Pumps on cell membrane, Ca ATPase on cell membrane and SR membrane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6"/>
            <a:ext cx="4754880" cy="219821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Na/Ca Pumps on cell membrane, Ca ATPase on cell membrane and SR membrane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5574"/>
          <a:stretch/>
        </p:blipFill>
        <p:spPr>
          <a:xfrm>
            <a:off x="3939562" y="4274820"/>
            <a:ext cx="4102652" cy="24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would happen to the smooth muscles around your arterioles if a bear walked in?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76460" y="6857518"/>
            <a:ext cx="3200400" cy="14630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And Why?</a:t>
            </a:r>
            <a:endParaRPr lang="en-US" sz="4400" dirty="0"/>
          </a:p>
        </p:txBody>
      </p:sp>
      <p:pic>
        <p:nvPicPr>
          <p:cNvPr id="2050" name="Picture 2" descr="https://02varvara.files.wordpress.com/2010/09/01-bear-waving-his-pa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374015"/>
            <a:ext cx="5467985" cy="390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3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it easier to do a pull up if you don’t full lock out your elbows?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76460" y="6857518"/>
            <a:ext cx="3200400" cy="146304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And Why?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612457"/>
            <a:ext cx="4457700" cy="3224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600567"/>
            <a:ext cx="11967210" cy="582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4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Examples?	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7"/>
            <a:ext cx="4754880" cy="8229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Skeletal Muscles- Biceps, triceps	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7"/>
            <a:ext cx="4754880" cy="8229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Visceral organs- bladder, stomach; eye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49" y="3081280"/>
            <a:ext cx="6256423" cy="361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Organization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7"/>
            <a:ext cx="4754880" cy="8229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Striated	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7"/>
            <a:ext cx="4754880" cy="8229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Not Striated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2621"/>
          <a:stretch/>
        </p:blipFill>
        <p:spPr>
          <a:xfrm>
            <a:off x="3211852" y="3614823"/>
            <a:ext cx="513431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9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Attachment system for actin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7"/>
            <a:ext cx="4754880" cy="8229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Z-line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7"/>
            <a:ext cx="4754880" cy="8229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Dense Bodies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123" y="3136582"/>
            <a:ext cx="4617530" cy="354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5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Length of Contraction (time)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7"/>
            <a:ext cx="4754880" cy="8229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20-200 </a:t>
            </a:r>
            <a:r>
              <a:rPr lang="en-US" sz="3600" dirty="0" err="1" smtClean="0">
                <a:solidFill>
                  <a:schemeClr val="bg1"/>
                </a:solidFill>
              </a:rPr>
              <a:t>ms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7"/>
            <a:ext cx="4754880" cy="8229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200 </a:t>
            </a:r>
            <a:r>
              <a:rPr lang="en-US" sz="3600" dirty="0" err="1" smtClean="0">
                <a:solidFill>
                  <a:schemeClr val="bg1"/>
                </a:solidFill>
              </a:rPr>
              <a:t>ms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- sustained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Amount of Needed Energy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7"/>
            <a:ext cx="4754880" cy="8229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More ATP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7"/>
            <a:ext cx="4754880" cy="8229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Less ATP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4520" y="3474720"/>
            <a:ext cx="8298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Fraction of time the cross-bridge remains for Smooth is much longer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Less ATPase activity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Slower rate of cycling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793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Amount of Myosin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7"/>
            <a:ext cx="4754880" cy="8229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More Myosin	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7"/>
            <a:ext cx="4754880" cy="8229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Less Myosin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4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3700"/>
            <a:ext cx="9720072" cy="1499616"/>
          </a:xfrm>
        </p:spPr>
        <p:txBody>
          <a:bodyPr/>
          <a:lstStyle/>
          <a:p>
            <a:r>
              <a:rPr lang="en-US" dirty="0" smtClean="0"/>
              <a:t>Amount of Force Generated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76607"/>
            <a:ext cx="4754880" cy="8229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Less Force		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076607"/>
            <a:ext cx="4754880" cy="8229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More Force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8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106</TotalTime>
  <Words>409</Words>
  <Application>Microsoft Office PowerPoint</Application>
  <PresentationFormat>Widescreen</PresentationFormat>
  <Paragraphs>85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Tw Cen MT</vt:lpstr>
      <vt:lpstr>Tw Cen MT Condensed</vt:lpstr>
      <vt:lpstr>Wingdings 3</vt:lpstr>
      <vt:lpstr>Integral</vt:lpstr>
      <vt:lpstr>Smooth Vs Skeletal Muscle</vt:lpstr>
      <vt:lpstr>Nervous System  </vt:lpstr>
      <vt:lpstr>Examples?  </vt:lpstr>
      <vt:lpstr>Organization </vt:lpstr>
      <vt:lpstr>Attachment system for actin </vt:lpstr>
      <vt:lpstr>Length of Contraction (time) </vt:lpstr>
      <vt:lpstr>Amount of Needed Energy </vt:lpstr>
      <vt:lpstr>Amount of Myosin</vt:lpstr>
      <vt:lpstr>Amount of Force Generated</vt:lpstr>
      <vt:lpstr>What causes the initial stimulus?</vt:lpstr>
      <vt:lpstr>Number of types of receptor proteins</vt:lpstr>
      <vt:lpstr>Junction organization</vt:lpstr>
      <vt:lpstr>Responsible for action potential  (which cation)</vt:lpstr>
      <vt:lpstr>Invaginations</vt:lpstr>
      <vt:lpstr>Contraction in Muscles stimulated by increase in</vt:lpstr>
      <vt:lpstr>Calcium enters cell from Extracellular space via what channel?</vt:lpstr>
      <vt:lpstr>Calcium enters cell from Extracellular space via what channel?</vt:lpstr>
      <vt:lpstr>Calcium enters the cell from the SR via what channels?</vt:lpstr>
      <vt:lpstr>Calcium binds to what proteins</vt:lpstr>
      <vt:lpstr>What about the protein/ calcium binding allows for cross bridge cycling? </vt:lpstr>
      <vt:lpstr>Do you need ATP?</vt:lpstr>
      <vt:lpstr>What stops contractions?</vt:lpstr>
      <vt:lpstr>Can Contraction Continue if Calcium is Removed?</vt:lpstr>
      <vt:lpstr>What removes Calcium from the cell?</vt:lpstr>
      <vt:lpstr>What would happen to the smooth muscles around your arterioles if a bear walked in?</vt:lpstr>
      <vt:lpstr>Why is it easier to do a pull up if you don’t full lock out your elbows?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Smooth Vs Skeletal Muscle</dc:title>
  <dc:creator>Christina Tallman</dc:creator>
  <cp:lastModifiedBy>Christina Tallman</cp:lastModifiedBy>
  <cp:revision>15</cp:revision>
  <dcterms:created xsi:type="dcterms:W3CDTF">2015-10-28T12:53:28Z</dcterms:created>
  <dcterms:modified xsi:type="dcterms:W3CDTF">2016-02-10T22:19:01Z</dcterms:modified>
</cp:coreProperties>
</file>